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005E7-966E-4642-8CBF-66B13886AAEA}" type="datetimeFigureOut">
              <a:rPr lang="en-US" smtClean="0"/>
              <a:t>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3855C-A2C7-4771-88C6-3B4178E4F24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005E7-966E-4642-8CBF-66B13886AAEA}" type="datetimeFigureOut">
              <a:rPr lang="en-US" smtClean="0"/>
              <a:t>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3855C-A2C7-4771-88C6-3B4178E4F2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005E7-966E-4642-8CBF-66B13886AAEA}" type="datetimeFigureOut">
              <a:rPr lang="en-US" smtClean="0"/>
              <a:t>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3855C-A2C7-4771-88C6-3B4178E4F2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005E7-966E-4642-8CBF-66B13886AAEA}" type="datetimeFigureOut">
              <a:rPr lang="en-US" smtClean="0"/>
              <a:t>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3855C-A2C7-4771-88C6-3B4178E4F2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005E7-966E-4642-8CBF-66B13886AAEA}" type="datetimeFigureOut">
              <a:rPr lang="en-US" smtClean="0"/>
              <a:t>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3855C-A2C7-4771-88C6-3B4178E4F245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005E7-966E-4642-8CBF-66B13886AAEA}" type="datetimeFigureOut">
              <a:rPr lang="en-US" smtClean="0"/>
              <a:t>2/22/2013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3855C-A2C7-4771-88C6-3B4178E4F2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005E7-966E-4642-8CBF-66B13886AAEA}" type="datetimeFigureOut">
              <a:rPr lang="en-US" smtClean="0"/>
              <a:t>2/22/2013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3855C-A2C7-4771-88C6-3B4178E4F245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005E7-966E-4642-8CBF-66B13886AAEA}" type="datetimeFigureOut">
              <a:rPr lang="en-US" smtClean="0"/>
              <a:t>2/22/2013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3855C-A2C7-4771-88C6-3B4178E4F2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005E7-966E-4642-8CBF-66B13886AAEA}" type="datetimeFigureOut">
              <a:rPr lang="en-US" smtClean="0"/>
              <a:t>2/22/2013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3855C-A2C7-4771-88C6-3B4178E4F2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005E7-966E-4642-8CBF-66B13886AAEA}" type="datetimeFigureOut">
              <a:rPr lang="en-US" smtClean="0"/>
              <a:t>2/22/2013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3855C-A2C7-4771-88C6-3B4178E4F245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005E7-966E-4642-8CBF-66B13886AAEA}" type="datetimeFigureOut">
              <a:rPr lang="en-US" smtClean="0"/>
              <a:t>2/22/2013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3855C-A2C7-4771-88C6-3B4178E4F2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41E005E7-966E-4642-8CBF-66B13886AAEA}" type="datetimeFigureOut">
              <a:rPr lang="en-US" smtClean="0"/>
              <a:t>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D0B3855C-A2C7-4771-88C6-3B4178E4F245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4038600"/>
            <a:ext cx="3053316" cy="25462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057400"/>
            <a:ext cx="8915400" cy="1470025"/>
          </a:xfrm>
        </p:spPr>
        <p:txBody>
          <a:bodyPr>
            <a:normAutofit/>
          </a:bodyPr>
          <a:lstStyle/>
          <a:p>
            <a:r>
              <a:rPr lang="en-US" dirty="0"/>
              <a:t> </a:t>
            </a:r>
            <a:r>
              <a:rPr lang="en-US" dirty="0" smtClean="0"/>
              <a:t>        PSY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0108376">
            <a:off x="274887" y="47502"/>
            <a:ext cx="3490603" cy="2920664"/>
          </a:xfrm>
        </p:spPr>
        <p:txBody>
          <a:bodyPr/>
          <a:lstStyle/>
          <a:p>
            <a:r>
              <a:rPr lang="en-US" dirty="0"/>
              <a:t> </a:t>
            </a:r>
            <a:r>
              <a:rPr lang="en-US" dirty="0" smtClean="0"/>
              <a:t>           By</a:t>
            </a:r>
          </a:p>
          <a:p>
            <a:r>
              <a:rPr lang="en-US" dirty="0" smtClean="0"/>
              <a:t>Zack &amp; Brandon</a:t>
            </a:r>
            <a:endParaRPr lang="en-US" dirty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4397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ABOUT PSY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Psy was born in North Korea in 1977.</a:t>
            </a:r>
          </a:p>
          <a:p>
            <a:r>
              <a:rPr lang="en-US" dirty="0" smtClean="0"/>
              <a:t>Psy’s real name is  Park Jae – sang.</a:t>
            </a:r>
          </a:p>
          <a:p>
            <a:r>
              <a:rPr lang="en-US" dirty="0" smtClean="0"/>
              <a:t>Psy is known for his smash hit GANGNAM STYLE!</a:t>
            </a:r>
          </a:p>
          <a:p>
            <a:r>
              <a:rPr lang="en-US" dirty="0" smtClean="0"/>
              <a:t>Psy has some other songs like Right Now.</a:t>
            </a:r>
          </a:p>
          <a:p>
            <a:r>
              <a:rPr lang="en-US" dirty="0"/>
              <a:t> </a:t>
            </a:r>
            <a:r>
              <a:rPr lang="en-US" dirty="0" smtClean="0"/>
              <a:t>People say that Psy is the king of YouTube!</a:t>
            </a:r>
          </a:p>
          <a:p>
            <a:r>
              <a:rPr lang="en-US" dirty="0" smtClean="0"/>
              <a:t>He has over 1,320,426,858 views!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116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648200"/>
            <a:ext cx="6781800" cy="1600200"/>
          </a:xfrm>
        </p:spPr>
        <p:txBody>
          <a:bodyPr/>
          <a:lstStyle/>
          <a:p>
            <a:r>
              <a:rPr lang="en-US" dirty="0" smtClean="0"/>
              <a:t>About Gangnam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-914400"/>
            <a:ext cx="7869865" cy="4572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Gangnam Style is inspired by a place to party in Korea.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1848306"/>
            <a:ext cx="4794115" cy="36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937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Right Now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685800"/>
            <a:ext cx="8305800" cy="609600"/>
          </a:xfrm>
        </p:spPr>
        <p:txBody>
          <a:bodyPr/>
          <a:lstStyle/>
          <a:p>
            <a:r>
              <a:rPr lang="en-US" dirty="0" smtClean="0"/>
              <a:t>Psy’s other song is called Right Now.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1600200"/>
            <a:ext cx="5105400" cy="3385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85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1371600"/>
            <a:ext cx="5105400" cy="400783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Korea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914400"/>
            <a:ext cx="7696200" cy="914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Psy has another song called Korea the song is about life in</a:t>
            </a:r>
          </a:p>
          <a:p>
            <a:pPr marL="0" indent="0">
              <a:buNone/>
            </a:pPr>
            <a:r>
              <a:rPr lang="en-US" dirty="0" smtClean="0"/>
              <a:t>Korea.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106299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75</TotalTime>
  <Words>104</Words>
  <Application>Microsoft Office PowerPoint</Application>
  <PresentationFormat>On-screen Show (4:3)</PresentationFormat>
  <Paragraphs>20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NewsPrint</vt:lpstr>
      <vt:lpstr>         PSY</vt:lpstr>
      <vt:lpstr>ABOUT PSY</vt:lpstr>
      <vt:lpstr>About Gangnam Style</vt:lpstr>
      <vt:lpstr>Right Now</vt:lpstr>
      <vt:lpstr>Korea</vt:lpstr>
    </vt:vector>
  </TitlesOfParts>
  <Company>ED18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PSY (Gangnam Style)</dc:title>
  <dc:creator>Chase, Zachary</dc:creator>
  <cp:lastModifiedBy>Gaudet, Nicholas</cp:lastModifiedBy>
  <cp:revision>9</cp:revision>
  <dcterms:created xsi:type="dcterms:W3CDTF">2013-02-01T18:47:21Z</dcterms:created>
  <dcterms:modified xsi:type="dcterms:W3CDTF">2013-02-22T18:59:06Z</dcterms:modified>
</cp:coreProperties>
</file>